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59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D4"/>
    <a:srgbClr val="F99F9D"/>
    <a:srgbClr val="FAB4B2"/>
    <a:srgbClr val="F1FA9E"/>
    <a:srgbClr val="0D6930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63" d="100"/>
          <a:sy n="63" d="100"/>
        </p:scale>
        <p:origin x="1140" y="32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cchiarico Francesca" userId="be11a546-837f-4232-87e0-cad8cabd6655" providerId="ADAL" clId="{78C4585E-FB82-4AA2-A809-B4CD1DFB9999}"/>
    <pc:docChg chg="modSld">
      <pc:chgData name="Annicchiarico Francesca" userId="be11a546-837f-4232-87e0-cad8cabd6655" providerId="ADAL" clId="{78C4585E-FB82-4AA2-A809-B4CD1DFB9999}" dt="2025-09-09T11:28:30.676" v="4"/>
      <pc:docMkLst>
        <pc:docMk/>
      </pc:docMkLst>
      <pc:sldChg chg="modSp mod">
        <pc:chgData name="Annicchiarico Francesca" userId="be11a546-837f-4232-87e0-cad8cabd6655" providerId="ADAL" clId="{78C4585E-FB82-4AA2-A809-B4CD1DFB9999}" dt="2025-09-09T11:28:30.676" v="4"/>
        <pc:sldMkLst>
          <pc:docMk/>
          <pc:sldMk cId="1915637511" sldId="259"/>
        </pc:sldMkLst>
        <pc:spChg chg="mod">
          <ac:chgData name="Annicchiarico Francesca" userId="be11a546-837f-4232-87e0-cad8cabd6655" providerId="ADAL" clId="{78C4585E-FB82-4AA2-A809-B4CD1DFB9999}" dt="2025-09-09T11:19:30.718" v="3" actId="20577"/>
          <ac:spMkLst>
            <pc:docMk/>
            <pc:sldMk cId="1915637511" sldId="259"/>
            <ac:spMk id="8" creationId="{990B1CB8-E8E9-314E-BABB-1975FBA87D2D}"/>
          </ac:spMkLst>
        </pc:spChg>
        <pc:spChg chg="mod">
          <ac:chgData name="Annicchiarico Francesca" userId="be11a546-837f-4232-87e0-cad8cabd6655" providerId="ADAL" clId="{78C4585E-FB82-4AA2-A809-B4CD1DFB9999}" dt="2025-09-09T11:28:30.676" v="4"/>
          <ac:spMkLst>
            <pc:docMk/>
            <pc:sldMk cId="1915637511" sldId="259"/>
            <ac:spMk id="9" creationId="{00000000-0000-0000-0000-000000000000}"/>
          </ac:spMkLst>
        </pc:spChg>
      </pc:sldChg>
    </pc:docChg>
  </pc:docChgLst>
  <pc:docChgLst>
    <pc:chgData name="Annicchiarico Francesca" userId="be11a546-837f-4232-87e0-cad8cabd6655" providerId="ADAL" clId="{11B7FCC9-9D49-48A5-982D-81B509177B63}"/>
    <pc:docChg chg="modSld">
      <pc:chgData name="Annicchiarico Francesca" userId="be11a546-837f-4232-87e0-cad8cabd6655" providerId="ADAL" clId="{11B7FCC9-9D49-48A5-982D-81B509177B63}" dt="2024-11-19T14:23:08.318" v="1" actId="14100"/>
      <pc:docMkLst>
        <pc:docMk/>
      </pc:docMkLst>
      <pc:sldChg chg="modSp mod">
        <pc:chgData name="Annicchiarico Francesca" userId="be11a546-837f-4232-87e0-cad8cabd6655" providerId="ADAL" clId="{11B7FCC9-9D49-48A5-982D-81B509177B63}" dt="2024-11-19T14:23:08.318" v="1" actId="14100"/>
        <pc:sldMkLst>
          <pc:docMk/>
          <pc:sldMk cId="1915637511" sldId="259"/>
        </pc:sldMkLst>
      </pc:sldChg>
    </pc:docChg>
  </pc:docChgLst>
  <pc:docChgLst>
    <pc:chgData name="Annicchiarico Francesca" userId="be11a546-837f-4232-87e0-cad8cabd6655" providerId="ADAL" clId="{658BDCF0-1EA6-4328-B966-D30F0A210DB6}"/>
    <pc:docChg chg="modSld">
      <pc:chgData name="Annicchiarico Francesca" userId="be11a546-837f-4232-87e0-cad8cabd6655" providerId="ADAL" clId="{658BDCF0-1EA6-4328-B966-D30F0A210DB6}" dt="2024-12-09T11:37:20.199" v="42" actId="20577"/>
      <pc:docMkLst>
        <pc:docMk/>
      </pc:docMkLst>
      <pc:sldChg chg="modSp mod">
        <pc:chgData name="Annicchiarico Francesca" userId="be11a546-837f-4232-87e0-cad8cabd6655" providerId="ADAL" clId="{658BDCF0-1EA6-4328-B966-D30F0A210DB6}" dt="2024-12-09T11:37:20.199" v="42" actId="20577"/>
        <pc:sldMkLst>
          <pc:docMk/>
          <pc:sldMk cId="1915637511" sldId="259"/>
        </pc:sldMkLst>
      </pc:sldChg>
    </pc:docChg>
  </pc:docChgLst>
  <pc:docChgLst>
    <pc:chgData name="Annicchiarico Francesca" userId="be11a546-837f-4232-87e0-cad8cabd6655" providerId="ADAL" clId="{7D943C2F-DA0F-4071-9987-25F5C663B495}"/>
    <pc:docChg chg="custSel addSld delSld modSld">
      <pc:chgData name="Annicchiarico Francesca" userId="be11a546-837f-4232-87e0-cad8cabd6655" providerId="ADAL" clId="{7D943C2F-DA0F-4071-9987-25F5C663B495}" dt="2022-11-16T09:59:35.724" v="894" actId="1076"/>
      <pc:docMkLst>
        <pc:docMk/>
      </pc:docMkLst>
      <pc:sldChg chg="del">
        <pc:chgData name="Annicchiarico Francesca" userId="be11a546-837f-4232-87e0-cad8cabd6655" providerId="ADAL" clId="{7D943C2F-DA0F-4071-9987-25F5C663B495}" dt="2022-11-16T09:14:21.064" v="0" actId="2696"/>
        <pc:sldMkLst>
          <pc:docMk/>
          <pc:sldMk cId="825307668" sldId="256"/>
        </pc:sldMkLst>
      </pc:sldChg>
      <pc:sldChg chg="del">
        <pc:chgData name="Annicchiarico Francesca" userId="be11a546-837f-4232-87e0-cad8cabd6655" providerId="ADAL" clId="{7D943C2F-DA0F-4071-9987-25F5C663B495}" dt="2022-11-16T09:42:00.194" v="700" actId="2696"/>
        <pc:sldMkLst>
          <pc:docMk/>
          <pc:sldMk cId="1570149043" sldId="257"/>
        </pc:sldMkLst>
      </pc:sldChg>
      <pc:sldChg chg="addSp modSp add">
        <pc:chgData name="Annicchiarico Francesca" userId="be11a546-837f-4232-87e0-cad8cabd6655" providerId="ADAL" clId="{7D943C2F-DA0F-4071-9987-25F5C663B495}" dt="2022-11-16T09:58:46.518" v="892" actId="1076"/>
        <pc:sldMkLst>
          <pc:docMk/>
          <pc:sldMk cId="313397998" sldId="258"/>
        </pc:sldMkLst>
      </pc:sldChg>
      <pc:sldChg chg="del">
        <pc:chgData name="Annicchiarico Francesca" userId="be11a546-837f-4232-87e0-cad8cabd6655" providerId="ADAL" clId="{7D943C2F-DA0F-4071-9987-25F5C663B495}" dt="2022-11-16T09:14:24.694" v="1" actId="2696"/>
        <pc:sldMkLst>
          <pc:docMk/>
          <pc:sldMk cId="524029893" sldId="259"/>
        </pc:sldMkLst>
      </pc:sldChg>
      <pc:sldChg chg="addSp modSp add">
        <pc:chgData name="Annicchiarico Francesca" userId="be11a546-837f-4232-87e0-cad8cabd6655" providerId="ADAL" clId="{7D943C2F-DA0F-4071-9987-25F5C663B495}" dt="2022-11-16T09:59:35.724" v="894" actId="1076"/>
        <pc:sldMkLst>
          <pc:docMk/>
          <pc:sldMk cId="1915637511" sldId="259"/>
        </pc:sldMkLst>
      </pc:sldChg>
    </pc:docChg>
  </pc:docChgLst>
  <pc:docChgLst>
    <pc:chgData name="Annicchiarico Francesca" userId="be11a546-837f-4232-87e0-cad8cabd6655" providerId="ADAL" clId="{99D9668B-B2B5-4847-A9EF-01CB59AE4613}"/>
    <pc:docChg chg="custSel delSld modSld">
      <pc:chgData name="Annicchiarico Francesca" userId="be11a546-837f-4232-87e0-cad8cabd6655" providerId="ADAL" clId="{99D9668B-B2B5-4847-A9EF-01CB59AE4613}" dt="2024-09-24T14:00:15.601" v="405" actId="113"/>
      <pc:docMkLst>
        <pc:docMk/>
      </pc:docMkLst>
      <pc:sldChg chg="del">
        <pc:chgData name="Annicchiarico Francesca" userId="be11a546-837f-4232-87e0-cad8cabd6655" providerId="ADAL" clId="{99D9668B-B2B5-4847-A9EF-01CB59AE4613}" dt="2024-09-24T14:00:04.419" v="404" actId="2696"/>
        <pc:sldMkLst>
          <pc:docMk/>
          <pc:sldMk cId="313397998" sldId="258"/>
        </pc:sldMkLst>
      </pc:sldChg>
      <pc:sldChg chg="modSp mod">
        <pc:chgData name="Annicchiarico Francesca" userId="be11a546-837f-4232-87e0-cad8cabd6655" providerId="ADAL" clId="{99D9668B-B2B5-4847-A9EF-01CB59AE4613}" dt="2024-09-24T14:00:15.601" v="405" actId="113"/>
        <pc:sldMkLst>
          <pc:docMk/>
          <pc:sldMk cId="1915637511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20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148146"/>
              </p:ext>
            </p:extLst>
          </p:nvPr>
        </p:nvGraphicFramePr>
        <p:xfrm>
          <a:off x="682838" y="924560"/>
          <a:ext cx="9321876" cy="509015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95703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567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Pizza margherita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Passato di verdura* con pasta</a:t>
                      </a: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al pomodoro</a:t>
                      </a: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Risotto alla zucca</a:t>
                      </a: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Lasagne al ragù</a:t>
                      </a: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Tonno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>
                          <a:solidFill>
                            <a:schemeClr val="tx1"/>
                          </a:solidFill>
                          <a:latin typeface="+mj-lt"/>
                        </a:rPr>
                        <a:t>Prosciutto cotto</a:t>
                      </a:r>
                      <a:endParaRPr lang="it-IT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Torta di ceci</a:t>
                      </a: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Asiago / Stracchino</a:t>
                      </a: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60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Finocchi  (o Insalata)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 arrosto</a:t>
                      </a: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 saltati*</a:t>
                      </a: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e /o Cavolo cappuccio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endParaRPr lang="it-IT" sz="11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9320" marR="9320" marT="932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04751"/>
                  </a:ext>
                </a:extLst>
              </a:tr>
              <a:tr h="231567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Risotto alle verdure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Passato di verdura* con orzo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 pomodoro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Vellutata di zucca con crostini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Mozzarella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Lenticchie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Arista al forno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platessa* impanato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Girella di Frittata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verde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Carote lesse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arrosto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Bietola* all’olio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 integrale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9380"/>
                  </a:ext>
                </a:extLst>
              </a:tr>
              <a:tr h="231567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3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Riso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Brodo vegetale con pastina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all’olio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Pizza margherita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Polenta all’ olio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Pecorino / Stracchino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Fesa di tacchino al forno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merluzzo* impanato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Ceci all’olio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Frittata di verdure / Patate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lesse /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endParaRPr lang="it-IT" sz="11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Piselli al tegame*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Spinaci saltati*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mista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Fagiolini all’ olio*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Dolce casalingo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46520"/>
                  </a:ext>
                </a:extLst>
              </a:tr>
              <a:tr h="231567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alle verdure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Gnocchetti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Passato di verdura* con pasta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all’olio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Brodo vegetale con pastina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Mozzarella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platessa* impanato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Arrosto di vitellone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Frittata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Bocconcini di pollo alla crema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Carote lesse/  </a:t>
                      </a:r>
                      <a:r>
                        <a:rPr lang="it-IT" sz="11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filangè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Finocchi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(o Insalata)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Bietola* all’olio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Purè di patate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15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Budino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188272"/>
                  </a:ext>
                </a:extLst>
              </a:tr>
            </a:tbl>
          </a:graphicData>
        </a:graphic>
      </p:graphicFrame>
      <p:sp>
        <p:nvSpPr>
          <p:cNvPr id="8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364168"/>
            <a:ext cx="10691813" cy="668292"/>
          </a:xfrm>
        </p:spPr>
        <p:txBody>
          <a:bodyPr anchor="t">
            <a:normAutofit/>
          </a:bodyPr>
          <a:lstStyle/>
          <a:p>
            <a:r>
              <a:rPr lang="it-IT" sz="2222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Comune di Crespina Lorenzana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Autunno | Anno </a:t>
            </a:r>
            <a:r>
              <a:rPr lang="it-IT" sz="1400">
                <a:solidFill>
                  <a:srgbClr val="0D6930"/>
                </a:solidFill>
                <a:latin typeface="Gotham-Medium"/>
                <a:cs typeface="Gotham-Medium"/>
              </a:rPr>
              <a:t>Scolastico 2025-2026</a:t>
            </a:r>
            <a:endParaRPr lang="it-IT" sz="1400" dirty="0">
              <a:solidFill>
                <a:srgbClr val="0D6930"/>
              </a:solidFill>
              <a:latin typeface="Gotham-Medium"/>
              <a:cs typeface="Gotham-Medium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491343" y="6463595"/>
            <a:ext cx="7794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it-IT" sz="900" kern="1200" dirty="0">
                <a:effectLst/>
                <a:latin typeface="Calibri" panose="020F0502020204030204" pitchFamily="34" charset="0"/>
                <a:ea typeface="+mn-ea"/>
                <a:cs typeface="+mn-cs"/>
              </a:rPr>
              <a:t>SI INFORMANO GLI UTENTI CHE GLI ALIMENTI SOMMINISTRATI POSSONO CONTENERE, ANCHE SE NON ESPRESSAMENTE INDICATI NELLA DENOMINAZIONE DEL PIATTO UNO O PIU’ DEI SEGUENTI ALLERGENI E TUTTI I DERIVATI DEI PRODOTTI IN ELENCO COME PRESENZA INVOLONTARIA DERIVANTE DAL PROCESSO PRODUTTIVO (ai sensi del Reg. CE 1169/11 – allegato II e s.m.i.9):Cereali contenenti glutine (cioè grano, segale, orzo, avena, farro, kamut, o i loro ceppi ibridati), Crostacei, Uova , Pesce, Arachidi, Soia, Latte, Lattosio, Frutta a guscio (mandorle, nocciole, noci, noci di acagiù, noci di pecan, noci del brasile, pistacchi, noci macadamia), Sedano, Senape , Semi di sesamo, Anidride solforosa e solfiti , Lupini, Molluschi. </a:t>
            </a:r>
            <a:r>
              <a:rPr lang="it-IT" sz="900" kern="1200">
                <a:effectLst/>
                <a:latin typeface="Calibri" panose="020F0502020204030204" pitchFamily="34" charset="0"/>
                <a:ea typeface="+mn-ea"/>
                <a:cs typeface="+mn-cs"/>
              </a:rPr>
              <a:t>Si invitano i consumatori a comunicare al personale di cucina la presenza di eventuali allergie o intolleranze </a:t>
            </a:r>
            <a:endParaRPr lang="it-IT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5B1801B-9A59-4C4B-AF05-529DAD746AA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632" y="147127"/>
            <a:ext cx="546100" cy="70485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5637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32BB5EE85F5B54CB01F9E074A2A814F" ma:contentTypeVersion="14" ma:contentTypeDescription="Creare un nuovo documento." ma:contentTypeScope="" ma:versionID="48f353e8823e0b319408b1f7bb9a54fb">
  <xsd:schema xmlns:xsd="http://www.w3.org/2001/XMLSchema" xmlns:xs="http://www.w3.org/2001/XMLSchema" xmlns:p="http://schemas.microsoft.com/office/2006/metadata/properties" xmlns:ns3="ab31769e-c7a4-41e1-9aa4-80abe675303e" xmlns:ns4="1ed0b772-63c5-4e46-bf58-cdbe0c494b31" targetNamespace="http://schemas.microsoft.com/office/2006/metadata/properties" ma:root="true" ma:fieldsID="a7595f5e7c2866f2e5cbf5accee28373" ns3:_="" ns4:_="">
    <xsd:import namespace="ab31769e-c7a4-41e1-9aa4-80abe675303e"/>
    <xsd:import namespace="1ed0b772-63c5-4e46-bf58-cdbe0c494b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1769e-c7a4-41e1-9aa4-80abe67530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d0b772-63c5-4e46-bf58-cdbe0c494b3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D10505-D8B6-472D-A99C-32B99144781A}">
  <ds:schemaRefs>
    <ds:schemaRef ds:uri="http://purl.org/dc/elements/1.1/"/>
    <ds:schemaRef ds:uri="http://schemas.microsoft.com/office/2006/documentManagement/types"/>
    <ds:schemaRef ds:uri="1ed0b772-63c5-4e46-bf58-cdbe0c494b31"/>
    <ds:schemaRef ds:uri="http://purl.org/dc/terms/"/>
    <ds:schemaRef ds:uri="http://schemas.openxmlformats.org/package/2006/metadata/core-properties"/>
    <ds:schemaRef ds:uri="http://purl.org/dc/dcmitype/"/>
    <ds:schemaRef ds:uri="ab31769e-c7a4-41e1-9aa4-80abe675303e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B51E223-6BBD-4627-A1FE-156D2B7130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ADAB21-778F-4FB0-91C9-4A00A8CB1E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1769e-c7a4-41e1-9aa4-80abe675303e"/>
    <ds:schemaRef ds:uri="1ed0b772-63c5-4e46-bf58-cdbe0c494b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477</Words>
  <Application>Microsoft Office PowerPoint</Application>
  <PresentationFormat>Personalizzato</PresentationFormat>
  <Paragraphs>111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Gotham-Medium</vt:lpstr>
      <vt:lpstr>Times New Roman</vt:lpstr>
      <vt:lpstr>Tema di Office</vt:lpstr>
      <vt:lpstr>Menu Scuole Comune di Crespina Lorenzana Autunno | Anno Scolastico 2025-2026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lastModifiedBy>Annicchiarico Francesca</cp:lastModifiedBy>
  <cp:revision>26</cp:revision>
  <dcterms:created xsi:type="dcterms:W3CDTF">2019-06-10T07:41:29Z</dcterms:created>
  <dcterms:modified xsi:type="dcterms:W3CDTF">2025-09-09T11:28:39Z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0x010100E32BB5EE85F5B54CB01F9E074A2A814F</vt:lpwstr>
  </property>
  <property fmtid="{D5CDD505-2E9C-101B-9397-08002B2CF9AE}" pid="3" name="CIRGruppo">
    <vt:lpwstr>107</vt:lpwstr>
  </property>
  <property fmtid="{D5CDD505-2E9C-101B-9397-08002B2CF9AE}" pid="4" name="CIRArea">
    <vt:lpwstr>3</vt:lpwstr>
  </property>
</Properties>
</file>