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59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D4"/>
    <a:srgbClr val="F99F9D"/>
    <a:srgbClr val="FAB4B2"/>
    <a:srgbClr val="F1FA9E"/>
    <a:srgbClr val="0D6930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63" d="100"/>
          <a:sy n="63" d="100"/>
        </p:scale>
        <p:origin x="1140" y="32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cchiarico Francesca" userId="be11a546-837f-4232-87e0-cad8cabd6655" providerId="ADAL" clId="{52C8E3BB-8675-4E29-BBF2-414A76F68812}"/>
    <pc:docChg chg="custSel delSld modSld">
      <pc:chgData name="Annicchiarico Francesca" userId="be11a546-837f-4232-87e0-cad8cabd6655" providerId="ADAL" clId="{52C8E3BB-8675-4E29-BBF2-414A76F68812}" dt="2024-10-01T11:19:16.119" v="203" actId="113"/>
      <pc:docMkLst>
        <pc:docMk/>
      </pc:docMkLst>
      <pc:sldChg chg="del">
        <pc:chgData name="Annicchiarico Francesca" userId="be11a546-837f-4232-87e0-cad8cabd6655" providerId="ADAL" clId="{52C8E3BB-8675-4E29-BBF2-414A76F68812}" dt="2024-10-01T11:12:21.876" v="1" actId="2696"/>
        <pc:sldMkLst>
          <pc:docMk/>
          <pc:sldMk cId="825307668" sldId="256"/>
        </pc:sldMkLst>
      </pc:sldChg>
      <pc:sldChg chg="del">
        <pc:chgData name="Annicchiarico Francesca" userId="be11a546-837f-4232-87e0-cad8cabd6655" providerId="ADAL" clId="{52C8E3BB-8675-4E29-BBF2-414A76F68812}" dt="2024-10-01T11:12:18.889" v="0" actId="2696"/>
        <pc:sldMkLst>
          <pc:docMk/>
          <pc:sldMk cId="1570149043" sldId="257"/>
        </pc:sldMkLst>
      </pc:sldChg>
      <pc:sldChg chg="addSp modSp mod">
        <pc:chgData name="Annicchiarico Francesca" userId="be11a546-837f-4232-87e0-cad8cabd6655" providerId="ADAL" clId="{52C8E3BB-8675-4E29-BBF2-414A76F68812}" dt="2024-10-01T11:19:16.119" v="203" actId="113"/>
        <pc:sldMkLst>
          <pc:docMk/>
          <pc:sldMk cId="524029893" sldId="259"/>
        </pc:sldMkLst>
      </pc:sldChg>
    </pc:docChg>
  </pc:docChgLst>
  <pc:docChgLst>
    <pc:chgData name="Annicchiarico Francesca" userId="be11a546-837f-4232-87e0-cad8cabd6655" providerId="ADAL" clId="{B0364784-69A9-49B1-A073-A08B87E9518D}"/>
    <pc:docChg chg="modSld">
      <pc:chgData name="Annicchiarico Francesca" userId="be11a546-837f-4232-87e0-cad8cabd6655" providerId="ADAL" clId="{B0364784-69A9-49B1-A073-A08B87E9518D}" dt="2025-09-09T11:30:11.354" v="4"/>
      <pc:docMkLst>
        <pc:docMk/>
      </pc:docMkLst>
      <pc:sldChg chg="modSp mod">
        <pc:chgData name="Annicchiarico Francesca" userId="be11a546-837f-4232-87e0-cad8cabd6655" providerId="ADAL" clId="{B0364784-69A9-49B1-A073-A08B87E9518D}" dt="2025-09-09T11:30:11.354" v="4"/>
        <pc:sldMkLst>
          <pc:docMk/>
          <pc:sldMk cId="524029893" sldId="259"/>
        </pc:sldMkLst>
        <pc:spChg chg="mod">
          <ac:chgData name="Annicchiarico Francesca" userId="be11a546-837f-4232-87e0-cad8cabd6655" providerId="ADAL" clId="{B0364784-69A9-49B1-A073-A08B87E9518D}" dt="2025-09-09T11:20:05.695" v="3" actId="20577"/>
          <ac:spMkLst>
            <pc:docMk/>
            <pc:sldMk cId="524029893" sldId="259"/>
            <ac:spMk id="6" creationId="{990B1CB8-E8E9-314E-BABB-1975FBA87D2D}"/>
          </ac:spMkLst>
        </pc:spChg>
        <pc:spChg chg="mod">
          <ac:chgData name="Annicchiarico Francesca" userId="be11a546-837f-4232-87e0-cad8cabd6655" providerId="ADAL" clId="{B0364784-69A9-49B1-A073-A08B87E9518D}" dt="2025-09-09T11:30:11.354" v="4"/>
          <ac:spMkLst>
            <pc:docMk/>
            <pc:sldMk cId="524029893" sldId="259"/>
            <ac:spMk id="7" creationId="{00000000-0000-0000-0000-000000000000}"/>
          </ac:spMkLst>
        </pc:spChg>
      </pc:sldChg>
    </pc:docChg>
  </pc:docChgLst>
  <pc:docChgLst>
    <pc:chgData name="Annicchiarico Francesca" userId="be11a546-837f-4232-87e0-cad8cabd6655" providerId="ADAL" clId="{1956DBC5-1642-483C-AB00-8A5A6916B2F9}"/>
    <pc:docChg chg="modSld">
      <pc:chgData name="Annicchiarico Francesca" userId="be11a546-837f-4232-87e0-cad8cabd6655" providerId="ADAL" clId="{1956DBC5-1642-483C-AB00-8A5A6916B2F9}" dt="2025-03-19T13:03:58.806" v="8" actId="20577"/>
      <pc:docMkLst>
        <pc:docMk/>
      </pc:docMkLst>
      <pc:sldChg chg="modSp mod">
        <pc:chgData name="Annicchiarico Francesca" userId="be11a546-837f-4232-87e0-cad8cabd6655" providerId="ADAL" clId="{1956DBC5-1642-483C-AB00-8A5A6916B2F9}" dt="2025-03-19T13:03:58.806" v="8" actId="20577"/>
        <pc:sldMkLst>
          <pc:docMk/>
          <pc:sldMk cId="524029893" sldId="259"/>
        </pc:sldMkLst>
      </pc:sldChg>
    </pc:docChg>
  </pc:docChgLst>
  <pc:docChgLst>
    <pc:chgData name="Annicchiarico Francesca" userId="be11a546-837f-4232-87e0-cad8cabd6655" providerId="ADAL" clId="{5186A47D-4B78-4832-8887-DC6D13FBEFE2}"/>
    <pc:docChg chg="modSld">
      <pc:chgData name="Annicchiarico Francesca" userId="be11a546-837f-4232-87e0-cad8cabd6655" providerId="ADAL" clId="{5186A47D-4B78-4832-8887-DC6D13FBEFE2}" dt="2024-12-09T11:38:51.607" v="15" actId="20577"/>
      <pc:docMkLst>
        <pc:docMk/>
      </pc:docMkLst>
      <pc:sldChg chg="modSp mod">
        <pc:chgData name="Annicchiarico Francesca" userId="be11a546-837f-4232-87e0-cad8cabd6655" providerId="ADAL" clId="{5186A47D-4B78-4832-8887-DC6D13FBEFE2}" dt="2024-12-09T11:38:51.607" v="15" actId="20577"/>
        <pc:sldMkLst>
          <pc:docMk/>
          <pc:sldMk cId="524029893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5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09/09/2025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632199"/>
              </p:ext>
            </p:extLst>
          </p:nvPr>
        </p:nvGraphicFramePr>
        <p:xfrm>
          <a:off x="697906" y="916347"/>
          <a:ext cx="9321876" cy="5192598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88994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2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it-IT" sz="100" dirty="0"/>
                        <a:t>Filetto 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Riso ai piselli*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Gnocchetti al pomodoro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Passato di verdura* con orzo / farro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 pesto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Frittata rotolo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Caciotta / Stracchino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Filetto di merluzzo impanato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Fesa di tacchino al forno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Lenticchie al pomodoro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 (o Carote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all’olio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 arrosto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lesse /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Budino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4751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Risotto zucchine e zafferano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Pizza margherita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pasta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alle verdure*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Mozzarella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Fagioli alla salvia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Prosciutto cotto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 di patate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platessa* impanata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 ( o Carote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arrosto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Zucchine trifolate (o insalata)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lesse / </a:t>
                      </a:r>
                      <a:r>
                        <a:rPr lang="it-IT" sz="11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filangè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9380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 pesto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Vellutata di carote con crostini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 pomodoro e basilico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orzo/farro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Asiago / Stracchino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Arrosto di vitellone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 di zucchine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merluzzo* impanato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Fesa di tacchino al forno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Piselli* al tegame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lesse / </a:t>
                      </a:r>
                      <a:r>
                        <a:rPr lang="it-IT" sz="11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filangè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Fagiolini*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arrosto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46520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Pizza margherita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Lasagne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pasta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alle verdure*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Tonno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Ceci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Bocconcini di pollo alla crema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Mozzarella / Ricotta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Fagiolini* in umido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arrosto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di Pomodori (o Carote)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Dolce casalingo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188272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668292"/>
          </a:xfrm>
        </p:spPr>
        <p:txBody>
          <a:bodyPr anchor="t">
            <a:normAutofit fontScale="90000"/>
          </a:bodyPr>
          <a:lstStyle/>
          <a:p>
            <a:r>
              <a:rPr lang="it-IT" sz="2222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Comune di Crespina Lorenzana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b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800" b="1" dirty="0">
                <a:solidFill>
                  <a:srgbClr val="0D6930"/>
                </a:solidFill>
                <a:latin typeface="Gotham-Medium"/>
                <a:cs typeface="Gotham-Medium"/>
              </a:rPr>
              <a:t>Primavera| Anno </a:t>
            </a:r>
            <a:r>
              <a:rPr lang="it-IT" sz="1800" b="1">
                <a:solidFill>
                  <a:srgbClr val="0D6930"/>
                </a:solidFill>
                <a:latin typeface="Gotham-Medium"/>
                <a:cs typeface="Gotham-Medium"/>
              </a:rPr>
              <a:t>Scolastico 2025-2026</a:t>
            </a:r>
            <a:endParaRPr lang="it-IT" sz="1800" b="1" dirty="0">
              <a:solidFill>
                <a:srgbClr val="0D6930"/>
              </a:solidFill>
              <a:latin typeface="Gotham-Medium"/>
              <a:cs typeface="Gotham-Medium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 INFORMANO GLI UTENTI CHE GLI ALIMENTI SOMMINISTRATI POSSONO CONTENERE, ANCHE SE NON ESPRESSAMENTE INDICATI NELLA DENOMINAZIONE DEL PIATTO UNO O PIU’ DEI SEGUENTI ALLERGENI E TUTTI I DERIVATI DEI PRODOTTI IN ELENCO COME PRESENZA INVOLONTARIA DERIVANTE DAL PROCESSO PRODUTTIVO (ai sensi del Reg. CE 1169/11 – allegato II e s.m.i.9):Cereali contenenti glutine (cioè grano, segale, orzo, avena, farro, kamut, o i loro ceppi ibridati), Crostacei, Uova , Pesce, Arachidi, Soia, Latte, Lattosio, Frutta a guscio (mandorle, nocciole, noci, noci di acagiù, noci di pecan, noci del brasile, pistacchi, noci macadamia), Sedano, Senape , Semi di sesamo, Anidride solforosa e solfiti , Lupini, Molluschi. Si invitano i consumatori a comunicare al personale di cucina la presenza di eventuali allergie o intolleranze </a:t>
            </a:r>
            <a:endParaRPr kumimoji="0" lang="it-IT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4C86BE8-3E87-588A-A271-293A4F10CE0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057" y="147126"/>
            <a:ext cx="646675" cy="72997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4029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32BB5EE85F5B54CB01F9E074A2A814F" ma:contentTypeVersion="14" ma:contentTypeDescription="Creare un nuovo documento." ma:contentTypeScope="" ma:versionID="48f353e8823e0b319408b1f7bb9a54fb">
  <xsd:schema xmlns:xsd="http://www.w3.org/2001/XMLSchema" xmlns:xs="http://www.w3.org/2001/XMLSchema" xmlns:p="http://schemas.microsoft.com/office/2006/metadata/properties" xmlns:ns3="ab31769e-c7a4-41e1-9aa4-80abe675303e" xmlns:ns4="1ed0b772-63c5-4e46-bf58-cdbe0c494b31" targetNamespace="http://schemas.microsoft.com/office/2006/metadata/properties" ma:root="true" ma:fieldsID="a7595f5e7c2866f2e5cbf5accee28373" ns3:_="" ns4:_="">
    <xsd:import namespace="ab31769e-c7a4-41e1-9aa4-80abe675303e"/>
    <xsd:import namespace="1ed0b772-63c5-4e46-bf58-cdbe0c494b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1769e-c7a4-41e1-9aa4-80abe67530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d0b772-63c5-4e46-bf58-cdbe0c494b3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ADAB21-778F-4FB0-91C9-4A00A8CB1E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1769e-c7a4-41e1-9aa4-80abe675303e"/>
    <ds:schemaRef ds:uri="1ed0b772-63c5-4e46-bf58-cdbe0c494b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D10505-D8B6-472D-A99C-32B99144781A}">
  <ds:schemaRefs>
    <ds:schemaRef ds:uri="http://schemas.openxmlformats.org/package/2006/metadata/core-properties"/>
    <ds:schemaRef ds:uri="http://purl.org/dc/dcmitype/"/>
    <ds:schemaRef ds:uri="ab31769e-c7a4-41e1-9aa4-80abe675303e"/>
    <ds:schemaRef ds:uri="http://schemas.microsoft.com/office/2006/documentManagement/types"/>
    <ds:schemaRef ds:uri="http://schemas.microsoft.com/office/2006/metadata/properties"/>
    <ds:schemaRef ds:uri="1ed0b772-63c5-4e46-bf58-cdbe0c494b31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B51E223-6BBD-4627-A1FE-156D2B7130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495</Words>
  <Application>Microsoft Office PowerPoint</Application>
  <PresentationFormat>Personalizzato</PresentationFormat>
  <Paragraphs>113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Gotham-Medium</vt:lpstr>
      <vt:lpstr>Times New Roman</vt:lpstr>
      <vt:lpstr>Tema di Office</vt:lpstr>
      <vt:lpstr>Menu Scuole Comune di Crespina Lorenzana  Primavera| Anno Scolastico 2025-2026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lastModifiedBy>Annicchiarico Francesca</cp:lastModifiedBy>
  <cp:revision>26</cp:revision>
  <dcterms:created xsi:type="dcterms:W3CDTF">2019-06-10T07:41:29Z</dcterms:created>
  <dcterms:modified xsi:type="dcterms:W3CDTF">2025-09-09T11:30:11Z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0x010100E32BB5EE85F5B54CB01F9E074A2A814F</vt:lpwstr>
  </property>
  <property fmtid="{D5CDD505-2E9C-101B-9397-08002B2CF9AE}" pid="3" name="CIRGruppo">
    <vt:lpwstr>107</vt:lpwstr>
  </property>
  <property fmtid="{D5CDD505-2E9C-101B-9397-08002B2CF9AE}" pid="4" name="CIRArea">
    <vt:lpwstr>3</vt:lpwstr>
  </property>
</Properties>
</file>